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50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1/3/2026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Conference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on Multidisciplinary Research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 Management and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Education (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ICMRME-2026)</a:t>
            </a:r>
          </a:p>
        </p:txBody>
      </p:sp>
      <p:pic>
        <p:nvPicPr>
          <p:cNvPr id="1026" name="Picture 2" descr="C:\Users\Manas IT\Desktop\icmrmelogo2026-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428605"/>
            <a:ext cx="2857520" cy="8096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Multidisciplinary Research in Management and Education (ICMRME-2026)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</p:txBody>
      </p:sp>
      <p:pic>
        <p:nvPicPr>
          <p:cNvPr id="6" name="Picture 2" descr="C:\Users\Manas IT\Desktop\icmrmelogo2026-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428605"/>
            <a:ext cx="2857520" cy="8096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Multidisciplinary Research in Management and Education (ICMRME-2026)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</p:txBody>
      </p:sp>
      <p:pic>
        <p:nvPicPr>
          <p:cNvPr id="6" name="Picture 2" descr="C:\Users\Manas IT\Desktop\icmrmelogo2026-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428605"/>
            <a:ext cx="2857520" cy="8096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Multidisciplinary Research in Management and Education (ICMRME-2026)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</p:txBody>
      </p:sp>
      <p:pic>
        <p:nvPicPr>
          <p:cNvPr id="6" name="Picture 2" descr="C:\Users\Manas IT\Desktop\icmrmelogo2026-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428605"/>
            <a:ext cx="2857520" cy="8096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Multidisciplinary Research in Management and Education (ICMRME-2026)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</p:txBody>
      </p:sp>
      <p:pic>
        <p:nvPicPr>
          <p:cNvPr id="6" name="Picture 2" descr="C:\Users\Manas IT\Desktop\icmrmelogo2026-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428605"/>
            <a:ext cx="2857520" cy="8096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Multidisciplinary Research in Management and Education (ICMRME-2026)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</p:txBody>
      </p:sp>
      <p:pic>
        <p:nvPicPr>
          <p:cNvPr id="6" name="Picture 2" descr="C:\Users\Manas IT\Desktop\icmrmelogo2026-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428605"/>
            <a:ext cx="2857520" cy="8096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Multidisciplinary Research in Management and Education (ICMRME-2026)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</p:txBody>
      </p:sp>
      <p:pic>
        <p:nvPicPr>
          <p:cNvPr id="6" name="Picture 2" descr="C:\Users\Manas IT\Desktop\icmrmelogo2026-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428605"/>
            <a:ext cx="2857520" cy="8096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Multidisciplinary Research in Management and Education (ICMRME-2026)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</p:txBody>
      </p:sp>
      <p:pic>
        <p:nvPicPr>
          <p:cNvPr id="7" name="Picture 2" descr="C:\Users\Manas IT\Desktop\icmrmelogo2026-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428605"/>
            <a:ext cx="2857520" cy="8096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504</TotalTime>
  <Words>186</Words>
  <Application>Microsoft Office PowerPoint</Application>
  <PresentationFormat>On-screen Show (4:3)</PresentationFormat>
  <Paragraphs>27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93</cp:revision>
  <dcterms:created xsi:type="dcterms:W3CDTF">2017-12-21T10:51:09Z</dcterms:created>
  <dcterms:modified xsi:type="dcterms:W3CDTF">2026-01-03T09:26:59Z</dcterms:modified>
</cp:coreProperties>
</file>